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7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2" r:id="rId11"/>
    <p:sldId id="273" r:id="rId12"/>
    <p:sldId id="274" r:id="rId13"/>
    <p:sldId id="275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325392B-0E50-44B0-A6E0-B1F1F82A3571}">
          <p14:sldIdLst>
            <p14:sldId id="276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0"/>
          </p14:sldIdLst>
        </p14:section>
        <p14:section name="Untitled Section" id="{746BDFDD-4981-4A13-8E6F-5D6B24473D5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B408-D9E1-52C7-A449-26DD67480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Lets take a journey into IWA 19</a:t>
            </a:r>
          </a:p>
        </p:txBody>
      </p:sp>
      <p:pic>
        <p:nvPicPr>
          <p:cNvPr id="5" name="Picture 4" descr="A cartoon of a person typing on a keyboard&#10;&#10;Description automatically generated">
            <a:extLst>
              <a:ext uri="{FF2B5EF4-FFF2-40B4-BE49-F238E27FC236}">
                <a16:creationId xmlns:a16="http://schemas.microsoft.com/office/drawing/2014/main" id="{8DDEA84E-0340-7C93-3FED-C3CD97250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7637"/>
            <a:ext cx="60960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7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339EB-92ED-B4F3-2618-94F226B2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Filtering</a:t>
            </a:r>
          </a:p>
        </p:txBody>
      </p:sp>
      <p:pic>
        <p:nvPicPr>
          <p:cNvPr id="5" name="Picture 4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C746B6B1-79A6-01E0-CB14-737BDE43A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49" y="609326"/>
            <a:ext cx="4905376" cy="39248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7" name="Picture 6" descr="Cartoon of a person typing on a computer&#10;&#10;Description automatically generated with low confidence">
            <a:extLst>
              <a:ext uri="{FF2B5EF4-FFF2-40B4-BE49-F238E27FC236}">
                <a16:creationId xmlns:a16="http://schemas.microsoft.com/office/drawing/2014/main" id="{D07B8EC4-C49F-603B-304F-9FE6AF2F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37" y="1604512"/>
            <a:ext cx="2109112" cy="27495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505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EF5C65E-8FA9-47A3-C1B2-F0F0A0DF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76225"/>
            <a:ext cx="7579952" cy="45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8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2A2B1FC0-DEEF-DC91-0EAD-FB1FCBB3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38" y="261615"/>
            <a:ext cx="5544324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50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C0A19D0-AB72-C6E0-4E5F-E54EAED6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9" y="0"/>
            <a:ext cx="5575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8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D9AD-3995-4CED-F6EA-0C48F4120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90550"/>
            <a:ext cx="3914774" cy="2219325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In conclusion ,yes .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I did use a little bit of AI to help me where I could not help myself</a:t>
            </a:r>
            <a:r>
              <a:rPr lang="en-GB" sz="3200" dirty="0"/>
              <a:t>.</a:t>
            </a:r>
          </a:p>
        </p:txBody>
      </p:sp>
      <p:pic>
        <p:nvPicPr>
          <p:cNvPr id="4" name="Picture 3" descr="A picture containing person, clothing, human face, indoor&#10;&#10;Description automatically generated">
            <a:extLst>
              <a:ext uri="{FF2B5EF4-FFF2-40B4-BE49-F238E27FC236}">
                <a16:creationId xmlns:a16="http://schemas.microsoft.com/office/drawing/2014/main" id="{11FDB6A9-D803-A3E3-9903-21496597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514350"/>
            <a:ext cx="29146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B35D-EDF2-9F31-4D8F-00DC9BFF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1911"/>
            <a:ext cx="8520600" cy="55315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data.js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37B41-620E-9634-AC2B-145D664D3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35379"/>
            <a:ext cx="8520600" cy="1736371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>
                    <a:lumMod val="10000"/>
                    <a:lumOff val="90000"/>
                  </a:schemeClr>
                </a:solidFill>
              </a:rPr>
              <a:t>Within the data.js given , the books were already organised in accordance to their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author, genre</a:t>
            </a:r>
            <a:r>
              <a:rPr lang="en-GB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and then for each group , further sub-organisation sections being the</a:t>
            </a:r>
            <a:r>
              <a:rPr lang="en-GB" dirty="0"/>
              <a:t> </a:t>
            </a:r>
            <a:r>
              <a:rPr lang="en-GB" dirty="0">
                <a:solidFill>
                  <a:srgbClr val="00B050"/>
                </a:solidFill>
              </a:rPr>
              <a:t>description, ID –tag, popularity, title, author , pages(length), the image and when it was published </a:t>
            </a:r>
            <a:r>
              <a:rPr lang="en-GB" dirty="0">
                <a:solidFill>
                  <a:schemeClr val="bg1">
                    <a:lumMod val="10000"/>
                    <a:lumOff val="90000"/>
                  </a:schemeClr>
                </a:solidFill>
              </a:rPr>
              <a:t>with the export function already being assigned.</a:t>
            </a:r>
            <a:endParaRPr lang="en-GB" i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endParaRPr lang="en-GB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A32A8DB3-9425-9AB7-8838-BDB84FE5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31" y="2834194"/>
            <a:ext cx="4077269" cy="202910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F2673E1-6B0F-9C1E-EBAE-973260ED6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556" y="2834194"/>
            <a:ext cx="2738126" cy="2015914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98063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6ABD-670A-4869-A2A2-CD5BB24F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5778"/>
            <a:ext cx="8520600" cy="55315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HTML &amp; CSS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E7FAC-091A-B08B-00A0-DE3F030C8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229481"/>
          </a:xfrm>
        </p:spPr>
        <p:txBody>
          <a:bodyPr/>
          <a:lstStyle/>
          <a:p>
            <a:r>
              <a:rPr lang="en-GB" dirty="0"/>
              <a:t>The HTML and CSS were found to be fine according to the project brief , however I needed to do an inspection in the developer tools to identify which element was which .</a:t>
            </a:r>
          </a:p>
          <a:p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950054-F041-1783-F6F4-221F128A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022" y="2509682"/>
            <a:ext cx="3326921" cy="2133277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pic>
        <p:nvPicPr>
          <p:cNvPr id="8" name="Picture 7" descr="A picture containing human face, indoor, black and white, wall&#10;&#10;Description automatically generated">
            <a:extLst>
              <a:ext uri="{FF2B5EF4-FFF2-40B4-BE49-F238E27FC236}">
                <a16:creationId xmlns:a16="http://schemas.microsoft.com/office/drawing/2014/main" id="{00C0AF5F-587C-AD8B-BC85-A7D8544E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73" y="2571750"/>
            <a:ext cx="2095500" cy="20955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3803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32D8-00B5-25F1-82AE-C4965308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Organisation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F0CFE-E153-461C-F6C6-7AC523326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419275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By declaring matches = books**</a:t>
            </a:r>
          </a:p>
          <a:p>
            <a:r>
              <a:rPr lang="en-GB" dirty="0"/>
              <a:t>Create page = 1 so that we can keep track of current page </a:t>
            </a:r>
          </a:p>
          <a:p>
            <a:r>
              <a:rPr lang="en-GB" dirty="0"/>
              <a:t>And limited the amount of books per page to 36, we can ensure that it caps to 36 books per page max.</a:t>
            </a:r>
          </a:p>
          <a:p>
            <a:r>
              <a:rPr lang="en-GB" dirty="0"/>
              <a:t>If the books and Array of books in data.js are not found, it will throw error “source required” </a:t>
            </a:r>
          </a:p>
          <a:p>
            <a:endParaRPr lang="en-GB" dirty="0"/>
          </a:p>
        </p:txBody>
      </p:sp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02904A83-9916-897A-4FFA-AFD747D92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87" y="2706500"/>
            <a:ext cx="5553850" cy="204224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302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07363-3FE6-26C7-889C-0815C7E9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0933"/>
            <a:ext cx="8520600" cy="51505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Creating the preview object with a return value: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A32CB-8D19-A285-5DFA-8DBA96237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20092"/>
          </a:xfrm>
        </p:spPr>
        <p:txBody>
          <a:bodyPr/>
          <a:lstStyle/>
          <a:p>
            <a:pPr lvl="8"/>
            <a:r>
              <a:rPr lang="en-GB" dirty="0"/>
              <a:t>within the </a:t>
            </a:r>
            <a:r>
              <a:rPr lang="en-GB" dirty="0" err="1"/>
              <a:t>createPreview</a:t>
            </a:r>
            <a:r>
              <a:rPr lang="en-GB" dirty="0"/>
              <a:t> function , we’ll create a variable containing the author, </a:t>
            </a:r>
            <a:r>
              <a:rPr lang="en-GB" dirty="0" err="1"/>
              <a:t>ID,authorID</a:t>
            </a:r>
            <a:r>
              <a:rPr lang="en-GB" dirty="0"/>
              <a:t>, image and title of each book in now declared preview.</a:t>
            </a:r>
          </a:p>
          <a:p>
            <a:pPr lvl="8"/>
            <a:r>
              <a:rPr lang="en-GB" dirty="0"/>
              <a:t>There after, we’ll create a button in the HTML assigned just to show the information as stated above.</a:t>
            </a:r>
          </a:p>
          <a:p>
            <a:pPr lvl="8"/>
            <a:r>
              <a:rPr lang="en-GB" dirty="0"/>
              <a:t>Then reassign the HTML button to display the relevant information by creating a new image element and div in the HTML using JAVASCRIPT </a:t>
            </a:r>
          </a:p>
          <a:p>
            <a:pPr lvl="8"/>
            <a:r>
              <a:rPr lang="en-GB" dirty="0"/>
              <a:t>Lastly the function will return the new declared variable in a button in HTML using the return que.</a:t>
            </a:r>
          </a:p>
        </p:txBody>
      </p:sp>
      <p:pic>
        <p:nvPicPr>
          <p:cNvPr id="5" name="Picture 4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9EAFF54-D184-9DF1-7EF7-446760D8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90" y="1264355"/>
            <a:ext cx="3680686" cy="30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43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8B8F-A65D-80F5-10DD-3682A37A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Creating a start index and end 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9E62C-7445-A3A6-7E1A-5D48B2E76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8"/>
            <a:r>
              <a:rPr lang="en-GB" dirty="0"/>
              <a:t>Because we’ve imported the books per page , and its value is at 36, set a basic start page to display that amount </a:t>
            </a:r>
          </a:p>
          <a:p>
            <a:pPr lvl="8"/>
            <a:r>
              <a:rPr lang="en-GB" dirty="0"/>
              <a:t>And then create a document fragment object  to store data in the console.</a:t>
            </a:r>
          </a:p>
          <a:p>
            <a:pPr lvl="8"/>
            <a:r>
              <a:rPr lang="en-GB" dirty="0"/>
              <a:t>Use the slice function to add all the browsed upon in the array until you get the end of the assortment of books.</a:t>
            </a:r>
          </a:p>
          <a:p>
            <a:pPr lvl="8"/>
            <a:r>
              <a:rPr lang="en-GB" dirty="0"/>
              <a:t> append child (book fragment) to the HTML to show the preview</a:t>
            </a:r>
          </a:p>
          <a:p>
            <a:pPr lvl="8"/>
            <a:endParaRPr lang="en-GB" dirty="0"/>
          </a:p>
        </p:txBody>
      </p:sp>
      <p:pic>
        <p:nvPicPr>
          <p:cNvPr id="5" name="Picture 4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084B70F4-3895-7610-B801-8A644864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5" y="1247574"/>
            <a:ext cx="359132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6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2C88-0C78-4730-6B36-F790477D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Disabling the show more button: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DA4F5-BFEB-03A6-EFD7-6175BB719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81200"/>
            <a:ext cx="2808000" cy="2587800"/>
          </a:xfrm>
        </p:spPr>
        <p:txBody>
          <a:bodyPr/>
          <a:lstStyle/>
          <a:p>
            <a:r>
              <a:rPr lang="en-GB" dirty="0"/>
              <a:t>Now we create a remaining variable for the books left and follow it up with a show more button in the HTML and then we disable the button if there are no more books to view.</a:t>
            </a:r>
          </a:p>
        </p:txBody>
      </p:sp>
      <p:pic>
        <p:nvPicPr>
          <p:cNvPr id="5" name="Picture 4" descr="A picture containing text, screenshot, software&#10;&#10;Description automatically generated">
            <a:extLst>
              <a:ext uri="{FF2B5EF4-FFF2-40B4-BE49-F238E27FC236}">
                <a16:creationId xmlns:a16="http://schemas.microsoft.com/office/drawing/2014/main" id="{D481E5FE-8C8F-EAE5-13F4-E0FF881D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93" y="438150"/>
            <a:ext cx="5644007" cy="4130849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19345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oftware, display&#10;&#10;Description automatically generated">
            <a:extLst>
              <a:ext uri="{FF2B5EF4-FFF2-40B4-BE49-F238E27FC236}">
                <a16:creationId xmlns:a16="http://schemas.microsoft.com/office/drawing/2014/main" id="{49B34BB6-8DE7-7EC5-7649-A665CBD7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1" y="109194"/>
            <a:ext cx="5391150" cy="492511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E175EF-5CE4-CBBD-3BA7-A2DB8CE3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100" y="450150"/>
            <a:ext cx="2314574" cy="4090800"/>
          </a:xfrm>
        </p:spPr>
        <p:txBody>
          <a:bodyPr>
            <a:normAutofit/>
          </a:bodyPr>
          <a:lstStyle/>
          <a:p>
            <a:r>
              <a:rPr lang="en-GB" sz="1600" dirty="0"/>
              <a:t>The </a:t>
            </a:r>
            <a:r>
              <a:rPr lang="en-GB" sz="1600" dirty="0" err="1"/>
              <a:t>showmodal</a:t>
            </a:r>
            <a:r>
              <a:rPr lang="en-GB" sz="1600" dirty="0"/>
              <a:t> function is used to highlight the clicked book in its preview, when we click on the close button it is not highlighted anymore</a:t>
            </a:r>
          </a:p>
        </p:txBody>
      </p:sp>
    </p:spTree>
    <p:extLst>
      <p:ext uri="{BB962C8B-B14F-4D97-AF65-F5344CB8AC3E}">
        <p14:creationId xmlns:p14="http://schemas.microsoft.com/office/powerpoint/2010/main" val="3073842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6774-00BD-6344-3011-430BF376B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Genres and Authors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1C047-FF86-B3EF-66D9-F5C8BCA52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152400" indent="0">
              <a:buNone/>
            </a:pPr>
            <a:endParaRPr lang="en-GB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152400" indent="0">
              <a:buNone/>
            </a:pPr>
            <a:r>
              <a:rPr lang="en-GB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GENRES AND AUTHORS</a:t>
            </a:r>
          </a:p>
          <a:p>
            <a:pPr marL="152400" indent="0">
              <a:buNone/>
            </a:pPr>
            <a:r>
              <a:rPr lang="en-GB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This code creates a document fragment for each 'genres' and 'authors'.</a:t>
            </a:r>
          </a:p>
          <a:p>
            <a:pPr marL="152400" indent="0">
              <a:buNone/>
            </a:pPr>
            <a:r>
              <a:rPr lang="en-GB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It sets the value of the option to "any" and the inner text to "All Genres" and "All Authors" </a:t>
            </a:r>
          </a:p>
          <a:p>
            <a:pPr marL="152400" indent="0">
              <a:buNone/>
            </a:pPr>
            <a:r>
              <a:rPr lang="en-GB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respectively. It then loops through an object and creates an option element for each entry, </a:t>
            </a:r>
          </a:p>
          <a:p>
            <a:pPr marL="152400" indent="0">
              <a:buNone/>
            </a:pPr>
            <a:r>
              <a:rPr lang="en-GB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setting the value to the entry's key and the inner text to its value. </a:t>
            </a:r>
          </a:p>
          <a:p>
            <a:pPr marL="152400" indent="0">
              <a:buNone/>
            </a:pPr>
            <a:r>
              <a:rPr lang="en-GB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These option elements are added to the fragment, and the fragment is then appended to a </a:t>
            </a:r>
            <a:r>
              <a:rPr lang="en-GB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dataSearchGenres</a:t>
            </a:r>
            <a:r>
              <a:rPr lang="en-GB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element and </a:t>
            </a:r>
            <a:r>
              <a:rPr lang="en-GB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dataSearchAuthors</a:t>
            </a:r>
            <a:r>
              <a:rPr lang="en-GB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element.</a:t>
            </a:r>
          </a:p>
          <a:p>
            <a:pPr marL="152400" indent="0">
              <a:buNone/>
            </a:pPr>
            <a:r>
              <a:rPr lang="en-GB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15240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F5E065D-BB3C-2135-2404-22CF0068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01" y="114301"/>
            <a:ext cx="5005124" cy="3086100"/>
          </a:xfrm>
          <a:prstGeom prst="rect">
            <a:avLst/>
          </a:prstGeom>
        </p:spPr>
      </p:pic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09C3321-55A7-CE18-3992-C45BE060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00" y="3200401"/>
            <a:ext cx="4154776" cy="166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034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552</Words>
  <Application>Microsoft Office PowerPoint</Application>
  <PresentationFormat>On-screen Show (16:9)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Consolas</vt:lpstr>
      <vt:lpstr>Simple Dark</vt:lpstr>
      <vt:lpstr>Lets take a journey into IWA 19</vt:lpstr>
      <vt:lpstr>data.js</vt:lpstr>
      <vt:lpstr>HTML &amp; CSS</vt:lpstr>
      <vt:lpstr>Organisation</vt:lpstr>
      <vt:lpstr>Creating the preview object with a return value:</vt:lpstr>
      <vt:lpstr>Creating a start index and end index</vt:lpstr>
      <vt:lpstr>Disabling the show more button:</vt:lpstr>
      <vt:lpstr>The showmodal function is used to highlight the clicked book in its preview, when we click on the close button it is not highlighted anymore</vt:lpstr>
      <vt:lpstr>Genres and Authors</vt:lpstr>
      <vt:lpstr>Filtering</vt:lpstr>
      <vt:lpstr>PowerPoint Presentation</vt:lpstr>
      <vt:lpstr>PowerPoint Presentation</vt:lpstr>
      <vt:lpstr>PowerPoint Presentation</vt:lpstr>
      <vt:lpstr>In conclusion ,yes .   I did use a little bit of AI to help me where I could not help myself.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Keenan Johnson</dc:creator>
  <cp:lastModifiedBy>Keenan Johnson</cp:lastModifiedBy>
  <cp:revision>2</cp:revision>
  <dcterms:modified xsi:type="dcterms:W3CDTF">2023-05-14T22:37:48Z</dcterms:modified>
</cp:coreProperties>
</file>